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73" r:id="rId6"/>
    <p:sldId id="258" r:id="rId7"/>
    <p:sldId id="274" r:id="rId8"/>
    <p:sldId id="260" r:id="rId9"/>
    <p:sldId id="261" r:id="rId10"/>
    <p:sldId id="275" r:id="rId11"/>
    <p:sldId id="281" r:id="rId12"/>
    <p:sldId id="280" r:id="rId13"/>
    <p:sldId id="276" r:id="rId14"/>
    <p:sldId id="277" r:id="rId15"/>
    <p:sldId id="278" r:id="rId16"/>
    <p:sldId id="290" r:id="rId17"/>
    <p:sldId id="266" r:id="rId18"/>
    <p:sldId id="267" r:id="rId19"/>
    <p:sldId id="268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62" r:id="rId29"/>
    <p:sldId id="264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42" autoAdjust="0"/>
    <p:restoredTop sz="78748" autoAdjust="0"/>
  </p:normalViewPr>
  <p:slideViewPr>
    <p:cSldViewPr snapToGrid="0">
      <p:cViewPr varScale="1">
        <p:scale>
          <a:sx n="72" d="100"/>
          <a:sy n="72" d="100"/>
        </p:scale>
        <p:origin x="24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239EDB-AF74-4F89-B74D-55FC5F69592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927ABB95-3AE7-4A84-AC73-8257F5D9F9FF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Didacticus</a:t>
          </a:r>
        </a:p>
      </dgm:t>
    </dgm:pt>
    <dgm:pt modelId="{85D65C18-AB59-4C65-8B8C-9114B4F2A93C}" type="parTrans" cxnId="{02CFDE89-3523-4CE2-8E6E-9C62454B9018}">
      <dgm:prSet/>
      <dgm:spPr/>
      <dgm:t>
        <a:bodyPr/>
        <a:lstStyle/>
        <a:p>
          <a:endParaRPr lang="nl-NL"/>
        </a:p>
      </dgm:t>
    </dgm:pt>
    <dgm:pt modelId="{3AE4B4D1-F358-4E04-80BF-749F291B8424}" type="sibTrans" cxnId="{02CFDE89-3523-4CE2-8E6E-9C62454B9018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BDBC204C-4A15-4EE6-B77D-86F91F1FBB67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Ontwikkelaar</a:t>
          </a:r>
        </a:p>
      </dgm:t>
    </dgm:pt>
    <dgm:pt modelId="{67AB8B04-D261-40B9-9C57-B8AEBCDD19AD}" type="parTrans" cxnId="{5450A15A-093F-43FC-9578-C8FB52715CFE}">
      <dgm:prSet/>
      <dgm:spPr/>
      <dgm:t>
        <a:bodyPr/>
        <a:lstStyle/>
        <a:p>
          <a:endParaRPr lang="nl-NL"/>
        </a:p>
      </dgm:t>
    </dgm:pt>
    <dgm:pt modelId="{EF020CA1-63A4-4F20-9141-793F4DACF5C6}" type="sibTrans" cxnId="{5450A15A-093F-43FC-9578-C8FB52715CFE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B704D083-6B95-43A2-AA3D-1F6ADDECDAA7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Begeleider</a:t>
          </a:r>
        </a:p>
      </dgm:t>
    </dgm:pt>
    <dgm:pt modelId="{6BD40FB1-5ED2-4062-9538-5EC28602E8E1}" type="parTrans" cxnId="{9D21F41F-1694-4A17-AC64-AEEF52974031}">
      <dgm:prSet/>
      <dgm:spPr/>
      <dgm:t>
        <a:bodyPr/>
        <a:lstStyle/>
        <a:p>
          <a:endParaRPr lang="nl-NL"/>
        </a:p>
      </dgm:t>
    </dgm:pt>
    <dgm:pt modelId="{D12A33BC-7496-407A-8CDB-F40498497E33}" type="sibTrans" cxnId="{9D21F41F-1694-4A17-AC64-AEEF52974031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E5FEBBB7-A0D0-4A2B-B7F3-AF6B2C5076CB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Innovator </a:t>
          </a:r>
        </a:p>
      </dgm:t>
    </dgm:pt>
    <dgm:pt modelId="{67D69380-D277-4EDF-946A-253DBFA5F48D}" type="parTrans" cxnId="{54B2E747-B93D-4E64-A770-2CAD44DC1CAF}">
      <dgm:prSet/>
      <dgm:spPr/>
      <dgm:t>
        <a:bodyPr/>
        <a:lstStyle/>
        <a:p>
          <a:endParaRPr lang="nl-NL"/>
        </a:p>
      </dgm:t>
    </dgm:pt>
    <dgm:pt modelId="{58F20056-0F9B-4486-940E-88A8299AB24B}" type="sibTrans" cxnId="{54B2E747-B93D-4E64-A770-2CAD44DC1CAF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5D4AAE81-0A7C-48C1-8E81-3582C9B5D7A5}" type="pres">
      <dgm:prSet presAssocID="{44239EDB-AF74-4F89-B74D-55FC5F695927}" presName="Name0" presStyleCnt="0">
        <dgm:presLayoutVars>
          <dgm:chMax/>
          <dgm:chPref/>
          <dgm:dir/>
          <dgm:animLvl val="lvl"/>
        </dgm:presLayoutVars>
      </dgm:prSet>
      <dgm:spPr/>
    </dgm:pt>
    <dgm:pt modelId="{2B406E86-330B-4E8B-AA90-0AF5E57D8BE9}" type="pres">
      <dgm:prSet presAssocID="{927ABB95-3AE7-4A84-AC73-8257F5D9F9FF}" presName="composite" presStyleCnt="0"/>
      <dgm:spPr/>
    </dgm:pt>
    <dgm:pt modelId="{E6E9BA66-59B5-41B7-8CC1-2425850D06E0}" type="pres">
      <dgm:prSet presAssocID="{927ABB95-3AE7-4A84-AC73-8257F5D9F9FF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4B5E4EF3-331B-4CE7-A668-D5AFA01FB990}" type="pres">
      <dgm:prSet presAssocID="{927ABB95-3AE7-4A84-AC73-8257F5D9F9F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C834DBE-90BE-4737-BA59-5C37D6BBDF87}" type="pres">
      <dgm:prSet presAssocID="{927ABB95-3AE7-4A84-AC73-8257F5D9F9FF}" presName="BalanceSpacing" presStyleCnt="0"/>
      <dgm:spPr/>
    </dgm:pt>
    <dgm:pt modelId="{3E7888D4-BCDA-420B-A2D8-17E962D77982}" type="pres">
      <dgm:prSet presAssocID="{927ABB95-3AE7-4A84-AC73-8257F5D9F9FF}" presName="BalanceSpacing1" presStyleCnt="0"/>
      <dgm:spPr/>
    </dgm:pt>
    <dgm:pt modelId="{12C5FEE5-2175-40CD-B2BB-0357667D848A}" type="pres">
      <dgm:prSet presAssocID="{3AE4B4D1-F358-4E04-80BF-749F291B8424}" presName="Accent1Text" presStyleLbl="node1" presStyleIdx="1" presStyleCnt="8"/>
      <dgm:spPr/>
    </dgm:pt>
    <dgm:pt modelId="{3BB49A81-9CD1-4D58-9E88-35BEA9DD904D}" type="pres">
      <dgm:prSet presAssocID="{3AE4B4D1-F358-4E04-80BF-749F291B8424}" presName="spaceBetweenRectangles" presStyleCnt="0"/>
      <dgm:spPr/>
    </dgm:pt>
    <dgm:pt modelId="{9B2BC481-FA3E-4DDB-BCF4-7279D2390DCE}" type="pres">
      <dgm:prSet presAssocID="{BDBC204C-4A15-4EE6-B77D-86F91F1FBB67}" presName="composite" presStyleCnt="0"/>
      <dgm:spPr/>
    </dgm:pt>
    <dgm:pt modelId="{E1FE22C4-CD99-4A79-82CF-1DD0DA92E897}" type="pres">
      <dgm:prSet presAssocID="{BDBC204C-4A15-4EE6-B77D-86F91F1FBB67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FD417B45-A9A4-4637-BAA0-ACD857E1C652}" type="pres">
      <dgm:prSet presAssocID="{BDBC204C-4A15-4EE6-B77D-86F91F1FBB6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8BF6995-7B00-4806-B596-9D6B9A3C8A5D}" type="pres">
      <dgm:prSet presAssocID="{BDBC204C-4A15-4EE6-B77D-86F91F1FBB67}" presName="BalanceSpacing" presStyleCnt="0"/>
      <dgm:spPr/>
    </dgm:pt>
    <dgm:pt modelId="{EFC365F0-57CA-4D9A-8CFF-D09CB89BAFD2}" type="pres">
      <dgm:prSet presAssocID="{BDBC204C-4A15-4EE6-B77D-86F91F1FBB67}" presName="BalanceSpacing1" presStyleCnt="0"/>
      <dgm:spPr/>
    </dgm:pt>
    <dgm:pt modelId="{03837A22-1351-4790-8D7C-57540F1649D1}" type="pres">
      <dgm:prSet presAssocID="{EF020CA1-63A4-4F20-9141-793F4DACF5C6}" presName="Accent1Text" presStyleLbl="node1" presStyleIdx="3" presStyleCnt="8"/>
      <dgm:spPr/>
    </dgm:pt>
    <dgm:pt modelId="{CC8D2A22-B721-49C8-B3CC-2313E355B686}" type="pres">
      <dgm:prSet presAssocID="{EF020CA1-63A4-4F20-9141-793F4DACF5C6}" presName="spaceBetweenRectangles" presStyleCnt="0"/>
      <dgm:spPr/>
    </dgm:pt>
    <dgm:pt modelId="{C7DD81F1-170A-4765-9C3C-F09FE9392C49}" type="pres">
      <dgm:prSet presAssocID="{B704D083-6B95-43A2-AA3D-1F6ADDECDAA7}" presName="composite" presStyleCnt="0"/>
      <dgm:spPr/>
    </dgm:pt>
    <dgm:pt modelId="{0C6D8B77-CF2E-4DEF-A127-4F88A6931882}" type="pres">
      <dgm:prSet presAssocID="{B704D083-6B95-43A2-AA3D-1F6ADDECDAA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A27456F-8E06-466D-919F-22C353FFD315}" type="pres">
      <dgm:prSet presAssocID="{B704D083-6B95-43A2-AA3D-1F6ADDECDAA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B869DBF-439D-496F-964F-713960D0EF2D}" type="pres">
      <dgm:prSet presAssocID="{B704D083-6B95-43A2-AA3D-1F6ADDECDAA7}" presName="BalanceSpacing" presStyleCnt="0"/>
      <dgm:spPr/>
    </dgm:pt>
    <dgm:pt modelId="{8105AFA2-D2FB-4D6C-B5C6-3DEE7DB74FAE}" type="pres">
      <dgm:prSet presAssocID="{B704D083-6B95-43A2-AA3D-1F6ADDECDAA7}" presName="BalanceSpacing1" presStyleCnt="0"/>
      <dgm:spPr/>
    </dgm:pt>
    <dgm:pt modelId="{5F8A2AE6-4E93-4FBD-A71B-742B075C920B}" type="pres">
      <dgm:prSet presAssocID="{D12A33BC-7496-407A-8CDB-F40498497E33}" presName="Accent1Text" presStyleLbl="node1" presStyleIdx="5" presStyleCnt="8"/>
      <dgm:spPr/>
    </dgm:pt>
    <dgm:pt modelId="{9671AF06-3251-4687-80B5-20BE60F7CC4F}" type="pres">
      <dgm:prSet presAssocID="{D12A33BC-7496-407A-8CDB-F40498497E33}" presName="spaceBetweenRectangles" presStyleCnt="0"/>
      <dgm:spPr/>
    </dgm:pt>
    <dgm:pt modelId="{D7CFE1F2-7D75-4F5B-801D-C0DC7540AF65}" type="pres">
      <dgm:prSet presAssocID="{E5FEBBB7-A0D0-4A2B-B7F3-AF6B2C5076CB}" presName="composite" presStyleCnt="0"/>
      <dgm:spPr/>
    </dgm:pt>
    <dgm:pt modelId="{CE23BD5D-8110-4050-90B4-15D1C74A7687}" type="pres">
      <dgm:prSet presAssocID="{E5FEBBB7-A0D0-4A2B-B7F3-AF6B2C5076C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20A8F817-2CFB-445C-A6CC-EC5E891CD3B4}" type="pres">
      <dgm:prSet presAssocID="{E5FEBBB7-A0D0-4A2B-B7F3-AF6B2C5076C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8FE4BDF-B6E3-482E-B3DF-7EC97F80F3F5}" type="pres">
      <dgm:prSet presAssocID="{E5FEBBB7-A0D0-4A2B-B7F3-AF6B2C5076CB}" presName="BalanceSpacing" presStyleCnt="0"/>
      <dgm:spPr/>
    </dgm:pt>
    <dgm:pt modelId="{7B18E0C7-6F1E-4D68-A853-BD59F74D0B9F}" type="pres">
      <dgm:prSet presAssocID="{E5FEBBB7-A0D0-4A2B-B7F3-AF6B2C5076CB}" presName="BalanceSpacing1" presStyleCnt="0"/>
      <dgm:spPr/>
    </dgm:pt>
    <dgm:pt modelId="{AA42F99A-E88B-417C-BC4C-F7D8FFED3DDE}" type="pres">
      <dgm:prSet presAssocID="{58F20056-0F9B-4486-940E-88A8299AB24B}" presName="Accent1Text" presStyleLbl="node1" presStyleIdx="7" presStyleCnt="8"/>
      <dgm:spPr/>
    </dgm:pt>
  </dgm:ptLst>
  <dgm:cxnLst>
    <dgm:cxn modelId="{51C9A617-8AD7-4B8D-9418-8A895B5D4B0A}" type="presOf" srcId="{58F20056-0F9B-4486-940E-88A8299AB24B}" destId="{AA42F99A-E88B-417C-BC4C-F7D8FFED3DDE}" srcOrd="0" destOrd="0" presId="urn:microsoft.com/office/officeart/2008/layout/AlternatingHexagons"/>
    <dgm:cxn modelId="{DAA9991C-BD99-4CEC-A8A9-44DAE5AD11BC}" type="presOf" srcId="{927ABB95-3AE7-4A84-AC73-8257F5D9F9FF}" destId="{E6E9BA66-59B5-41B7-8CC1-2425850D06E0}" srcOrd="0" destOrd="0" presId="urn:microsoft.com/office/officeart/2008/layout/AlternatingHexagons"/>
    <dgm:cxn modelId="{9D21F41F-1694-4A17-AC64-AEEF52974031}" srcId="{44239EDB-AF74-4F89-B74D-55FC5F695927}" destId="{B704D083-6B95-43A2-AA3D-1F6ADDECDAA7}" srcOrd="2" destOrd="0" parTransId="{6BD40FB1-5ED2-4062-9538-5EC28602E8E1}" sibTransId="{D12A33BC-7496-407A-8CDB-F40498497E33}"/>
    <dgm:cxn modelId="{FADF2721-4090-4BE7-B23B-1F70490F7E32}" type="presOf" srcId="{3AE4B4D1-F358-4E04-80BF-749F291B8424}" destId="{12C5FEE5-2175-40CD-B2BB-0357667D848A}" srcOrd="0" destOrd="0" presId="urn:microsoft.com/office/officeart/2008/layout/AlternatingHexagons"/>
    <dgm:cxn modelId="{DA326A36-9460-4835-A5FA-79683C6AE75B}" type="presOf" srcId="{D12A33BC-7496-407A-8CDB-F40498497E33}" destId="{5F8A2AE6-4E93-4FBD-A71B-742B075C920B}" srcOrd="0" destOrd="0" presId="urn:microsoft.com/office/officeart/2008/layout/AlternatingHexagons"/>
    <dgm:cxn modelId="{DC76B336-D0E1-4B27-971B-49CF4475B291}" type="presOf" srcId="{EF020CA1-63A4-4F20-9141-793F4DACF5C6}" destId="{03837A22-1351-4790-8D7C-57540F1649D1}" srcOrd="0" destOrd="0" presId="urn:microsoft.com/office/officeart/2008/layout/AlternatingHexagons"/>
    <dgm:cxn modelId="{54B2E747-B93D-4E64-A770-2CAD44DC1CAF}" srcId="{44239EDB-AF74-4F89-B74D-55FC5F695927}" destId="{E5FEBBB7-A0D0-4A2B-B7F3-AF6B2C5076CB}" srcOrd="3" destOrd="0" parTransId="{67D69380-D277-4EDF-946A-253DBFA5F48D}" sibTransId="{58F20056-0F9B-4486-940E-88A8299AB24B}"/>
    <dgm:cxn modelId="{351E3B54-F644-4A0E-AD3A-A4F6EDD8A06E}" type="presOf" srcId="{B704D083-6B95-43A2-AA3D-1F6ADDECDAA7}" destId="{0C6D8B77-CF2E-4DEF-A127-4F88A6931882}" srcOrd="0" destOrd="0" presId="urn:microsoft.com/office/officeart/2008/layout/AlternatingHexagons"/>
    <dgm:cxn modelId="{5450A15A-093F-43FC-9578-C8FB52715CFE}" srcId="{44239EDB-AF74-4F89-B74D-55FC5F695927}" destId="{BDBC204C-4A15-4EE6-B77D-86F91F1FBB67}" srcOrd="1" destOrd="0" parTransId="{67AB8B04-D261-40B9-9C57-B8AEBCDD19AD}" sibTransId="{EF020CA1-63A4-4F20-9141-793F4DACF5C6}"/>
    <dgm:cxn modelId="{02CFDE89-3523-4CE2-8E6E-9C62454B9018}" srcId="{44239EDB-AF74-4F89-B74D-55FC5F695927}" destId="{927ABB95-3AE7-4A84-AC73-8257F5D9F9FF}" srcOrd="0" destOrd="0" parTransId="{85D65C18-AB59-4C65-8B8C-9114B4F2A93C}" sibTransId="{3AE4B4D1-F358-4E04-80BF-749F291B8424}"/>
    <dgm:cxn modelId="{4D6E7593-A877-42F7-8827-E169AF8B1C13}" type="presOf" srcId="{E5FEBBB7-A0D0-4A2B-B7F3-AF6B2C5076CB}" destId="{CE23BD5D-8110-4050-90B4-15D1C74A7687}" srcOrd="0" destOrd="0" presId="urn:microsoft.com/office/officeart/2008/layout/AlternatingHexagons"/>
    <dgm:cxn modelId="{A9FFE096-954E-4499-A8DB-6A0852D1F206}" type="presOf" srcId="{44239EDB-AF74-4F89-B74D-55FC5F695927}" destId="{5D4AAE81-0A7C-48C1-8E81-3582C9B5D7A5}" srcOrd="0" destOrd="0" presId="urn:microsoft.com/office/officeart/2008/layout/AlternatingHexagons"/>
    <dgm:cxn modelId="{90ABA4DD-D828-4CB3-9A17-8A7E2F1FB023}" type="presOf" srcId="{BDBC204C-4A15-4EE6-B77D-86F91F1FBB67}" destId="{E1FE22C4-CD99-4A79-82CF-1DD0DA92E897}" srcOrd="0" destOrd="0" presId="urn:microsoft.com/office/officeart/2008/layout/AlternatingHexagons"/>
    <dgm:cxn modelId="{1887EFBB-F82F-4C95-941B-131A6894DE1C}" type="presParOf" srcId="{5D4AAE81-0A7C-48C1-8E81-3582C9B5D7A5}" destId="{2B406E86-330B-4E8B-AA90-0AF5E57D8BE9}" srcOrd="0" destOrd="0" presId="urn:microsoft.com/office/officeart/2008/layout/AlternatingHexagons"/>
    <dgm:cxn modelId="{98DFE720-F9EF-49C5-AA5B-AA43BF34EFA6}" type="presParOf" srcId="{2B406E86-330B-4E8B-AA90-0AF5E57D8BE9}" destId="{E6E9BA66-59B5-41B7-8CC1-2425850D06E0}" srcOrd="0" destOrd="0" presId="urn:microsoft.com/office/officeart/2008/layout/AlternatingHexagons"/>
    <dgm:cxn modelId="{42CC4AF7-D37F-4CD8-92FA-C28D60A90EC9}" type="presParOf" srcId="{2B406E86-330B-4E8B-AA90-0AF5E57D8BE9}" destId="{4B5E4EF3-331B-4CE7-A668-D5AFA01FB990}" srcOrd="1" destOrd="0" presId="urn:microsoft.com/office/officeart/2008/layout/AlternatingHexagons"/>
    <dgm:cxn modelId="{D31FC484-75EB-44A6-9D08-5AD92556D25B}" type="presParOf" srcId="{2B406E86-330B-4E8B-AA90-0AF5E57D8BE9}" destId="{7C834DBE-90BE-4737-BA59-5C37D6BBDF87}" srcOrd="2" destOrd="0" presId="urn:microsoft.com/office/officeart/2008/layout/AlternatingHexagons"/>
    <dgm:cxn modelId="{1BD0DFA2-D248-4765-8A5A-5B7C9D6196C8}" type="presParOf" srcId="{2B406E86-330B-4E8B-AA90-0AF5E57D8BE9}" destId="{3E7888D4-BCDA-420B-A2D8-17E962D77982}" srcOrd="3" destOrd="0" presId="urn:microsoft.com/office/officeart/2008/layout/AlternatingHexagons"/>
    <dgm:cxn modelId="{519EC0D0-BDB6-4721-86FA-1FAA23152441}" type="presParOf" srcId="{2B406E86-330B-4E8B-AA90-0AF5E57D8BE9}" destId="{12C5FEE5-2175-40CD-B2BB-0357667D848A}" srcOrd="4" destOrd="0" presId="urn:microsoft.com/office/officeart/2008/layout/AlternatingHexagons"/>
    <dgm:cxn modelId="{73AC8E05-1C66-4355-A478-3F71683E22F8}" type="presParOf" srcId="{5D4AAE81-0A7C-48C1-8E81-3582C9B5D7A5}" destId="{3BB49A81-9CD1-4D58-9E88-35BEA9DD904D}" srcOrd="1" destOrd="0" presId="urn:microsoft.com/office/officeart/2008/layout/AlternatingHexagons"/>
    <dgm:cxn modelId="{8B1C9BC2-AB8D-4032-AA9D-19564035D7F3}" type="presParOf" srcId="{5D4AAE81-0A7C-48C1-8E81-3582C9B5D7A5}" destId="{9B2BC481-FA3E-4DDB-BCF4-7279D2390DCE}" srcOrd="2" destOrd="0" presId="urn:microsoft.com/office/officeart/2008/layout/AlternatingHexagons"/>
    <dgm:cxn modelId="{3C4B5AFB-AF66-43C1-9249-090B2A5F17B0}" type="presParOf" srcId="{9B2BC481-FA3E-4DDB-BCF4-7279D2390DCE}" destId="{E1FE22C4-CD99-4A79-82CF-1DD0DA92E897}" srcOrd="0" destOrd="0" presId="urn:microsoft.com/office/officeart/2008/layout/AlternatingHexagons"/>
    <dgm:cxn modelId="{588FE59A-A003-49A3-9405-C81061FF777C}" type="presParOf" srcId="{9B2BC481-FA3E-4DDB-BCF4-7279D2390DCE}" destId="{FD417B45-A9A4-4637-BAA0-ACD857E1C652}" srcOrd="1" destOrd="0" presId="urn:microsoft.com/office/officeart/2008/layout/AlternatingHexagons"/>
    <dgm:cxn modelId="{1AB2E71D-3DB7-40B3-863E-0A8B8839E929}" type="presParOf" srcId="{9B2BC481-FA3E-4DDB-BCF4-7279D2390DCE}" destId="{58BF6995-7B00-4806-B596-9D6B9A3C8A5D}" srcOrd="2" destOrd="0" presId="urn:microsoft.com/office/officeart/2008/layout/AlternatingHexagons"/>
    <dgm:cxn modelId="{6D1A56AC-FD07-4083-88CE-1935E641966B}" type="presParOf" srcId="{9B2BC481-FA3E-4DDB-BCF4-7279D2390DCE}" destId="{EFC365F0-57CA-4D9A-8CFF-D09CB89BAFD2}" srcOrd="3" destOrd="0" presId="urn:microsoft.com/office/officeart/2008/layout/AlternatingHexagons"/>
    <dgm:cxn modelId="{5B8E617A-5F8A-4C2F-863B-7AEFB288504E}" type="presParOf" srcId="{9B2BC481-FA3E-4DDB-BCF4-7279D2390DCE}" destId="{03837A22-1351-4790-8D7C-57540F1649D1}" srcOrd="4" destOrd="0" presId="urn:microsoft.com/office/officeart/2008/layout/AlternatingHexagons"/>
    <dgm:cxn modelId="{3697EBFE-91E2-4F8D-94B8-D057EC8CE07C}" type="presParOf" srcId="{5D4AAE81-0A7C-48C1-8E81-3582C9B5D7A5}" destId="{CC8D2A22-B721-49C8-B3CC-2313E355B686}" srcOrd="3" destOrd="0" presId="urn:microsoft.com/office/officeart/2008/layout/AlternatingHexagons"/>
    <dgm:cxn modelId="{33470295-EB76-4D66-8214-1B9D44077E47}" type="presParOf" srcId="{5D4AAE81-0A7C-48C1-8E81-3582C9B5D7A5}" destId="{C7DD81F1-170A-4765-9C3C-F09FE9392C49}" srcOrd="4" destOrd="0" presId="urn:microsoft.com/office/officeart/2008/layout/AlternatingHexagons"/>
    <dgm:cxn modelId="{7D8BA199-027E-49BD-929B-98A511350E32}" type="presParOf" srcId="{C7DD81F1-170A-4765-9C3C-F09FE9392C49}" destId="{0C6D8B77-CF2E-4DEF-A127-4F88A6931882}" srcOrd="0" destOrd="0" presId="urn:microsoft.com/office/officeart/2008/layout/AlternatingHexagons"/>
    <dgm:cxn modelId="{83864931-A6E0-4FE4-A6EE-A68F4EEECC81}" type="presParOf" srcId="{C7DD81F1-170A-4765-9C3C-F09FE9392C49}" destId="{BA27456F-8E06-466D-919F-22C353FFD315}" srcOrd="1" destOrd="0" presId="urn:microsoft.com/office/officeart/2008/layout/AlternatingHexagons"/>
    <dgm:cxn modelId="{7AF2CD48-E78B-4587-BA8C-74F078E9B890}" type="presParOf" srcId="{C7DD81F1-170A-4765-9C3C-F09FE9392C49}" destId="{FB869DBF-439D-496F-964F-713960D0EF2D}" srcOrd="2" destOrd="0" presId="urn:microsoft.com/office/officeart/2008/layout/AlternatingHexagons"/>
    <dgm:cxn modelId="{18642AE7-F399-4A34-98D3-60756139282F}" type="presParOf" srcId="{C7DD81F1-170A-4765-9C3C-F09FE9392C49}" destId="{8105AFA2-D2FB-4D6C-B5C6-3DEE7DB74FAE}" srcOrd="3" destOrd="0" presId="urn:microsoft.com/office/officeart/2008/layout/AlternatingHexagons"/>
    <dgm:cxn modelId="{3D533BC8-9CD3-4BE4-B8F8-CC4C4B4CE617}" type="presParOf" srcId="{C7DD81F1-170A-4765-9C3C-F09FE9392C49}" destId="{5F8A2AE6-4E93-4FBD-A71B-742B075C920B}" srcOrd="4" destOrd="0" presId="urn:microsoft.com/office/officeart/2008/layout/AlternatingHexagons"/>
    <dgm:cxn modelId="{42A681F2-306F-4BA5-979A-BE044FC2C898}" type="presParOf" srcId="{5D4AAE81-0A7C-48C1-8E81-3582C9B5D7A5}" destId="{9671AF06-3251-4687-80B5-20BE60F7CC4F}" srcOrd="5" destOrd="0" presId="urn:microsoft.com/office/officeart/2008/layout/AlternatingHexagons"/>
    <dgm:cxn modelId="{8E2E2F61-CA01-45D8-BE44-E32635150AE5}" type="presParOf" srcId="{5D4AAE81-0A7C-48C1-8E81-3582C9B5D7A5}" destId="{D7CFE1F2-7D75-4F5B-801D-C0DC7540AF65}" srcOrd="6" destOrd="0" presId="urn:microsoft.com/office/officeart/2008/layout/AlternatingHexagons"/>
    <dgm:cxn modelId="{BBBA89ED-29EB-48DF-AC00-1105370F0C37}" type="presParOf" srcId="{D7CFE1F2-7D75-4F5B-801D-C0DC7540AF65}" destId="{CE23BD5D-8110-4050-90B4-15D1C74A7687}" srcOrd="0" destOrd="0" presId="urn:microsoft.com/office/officeart/2008/layout/AlternatingHexagons"/>
    <dgm:cxn modelId="{F5293122-69C5-4825-A495-B9818F49A84E}" type="presParOf" srcId="{D7CFE1F2-7D75-4F5B-801D-C0DC7540AF65}" destId="{20A8F817-2CFB-445C-A6CC-EC5E891CD3B4}" srcOrd="1" destOrd="0" presId="urn:microsoft.com/office/officeart/2008/layout/AlternatingHexagons"/>
    <dgm:cxn modelId="{85903337-4691-4069-A699-938BCDBC2A97}" type="presParOf" srcId="{D7CFE1F2-7D75-4F5B-801D-C0DC7540AF65}" destId="{C8FE4BDF-B6E3-482E-B3DF-7EC97F80F3F5}" srcOrd="2" destOrd="0" presId="urn:microsoft.com/office/officeart/2008/layout/AlternatingHexagons"/>
    <dgm:cxn modelId="{09B988E9-C886-4A9F-A052-9AD977AED967}" type="presParOf" srcId="{D7CFE1F2-7D75-4F5B-801D-C0DC7540AF65}" destId="{7B18E0C7-6F1E-4D68-A853-BD59F74D0B9F}" srcOrd="3" destOrd="0" presId="urn:microsoft.com/office/officeart/2008/layout/AlternatingHexagons"/>
    <dgm:cxn modelId="{0E000D9C-4AB6-4403-874D-4624F634199F}" type="presParOf" srcId="{D7CFE1F2-7D75-4F5B-801D-C0DC7540AF65}" destId="{AA42F99A-E88B-417C-BC4C-F7D8FFED3D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9BA66-59B5-41B7-8CC1-2425850D06E0}">
      <dsp:nvSpPr>
        <dsp:cNvPr id="0" name=""/>
        <dsp:cNvSpPr/>
      </dsp:nvSpPr>
      <dsp:spPr>
        <a:xfrm rot="5400000">
          <a:off x="2492268" y="197649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Didacticus</a:t>
          </a:r>
        </a:p>
      </dsp:txBody>
      <dsp:txXfrm rot="-5400000">
        <a:off x="2820579" y="346330"/>
        <a:ext cx="980227" cy="1126698"/>
      </dsp:txXfrm>
    </dsp:sp>
    <dsp:sp modelId="{4B5E4EF3-331B-4CE7-A668-D5AFA01FB990}">
      <dsp:nvSpPr>
        <dsp:cNvPr id="0" name=""/>
        <dsp:cNvSpPr/>
      </dsp:nvSpPr>
      <dsp:spPr>
        <a:xfrm>
          <a:off x="4065936" y="418624"/>
          <a:ext cx="1826725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5FEE5-2175-40CD-B2BB-0357667D848A}">
      <dsp:nvSpPr>
        <dsp:cNvPr id="0" name=""/>
        <dsp:cNvSpPr/>
      </dsp:nvSpPr>
      <dsp:spPr>
        <a:xfrm rot="5400000">
          <a:off x="954283" y="197649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1282594" y="346330"/>
        <a:ext cx="980227" cy="1126698"/>
      </dsp:txXfrm>
    </dsp:sp>
    <dsp:sp modelId="{E1FE22C4-CD99-4A79-82CF-1DD0DA92E897}">
      <dsp:nvSpPr>
        <dsp:cNvPr id="0" name=""/>
        <dsp:cNvSpPr/>
      </dsp:nvSpPr>
      <dsp:spPr>
        <a:xfrm rot="5400000">
          <a:off x="1720329" y="1587008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Ontwikkelaar</a:t>
          </a:r>
        </a:p>
      </dsp:txBody>
      <dsp:txXfrm rot="-5400000">
        <a:off x="2048640" y="1735689"/>
        <a:ext cx="980227" cy="1126698"/>
      </dsp:txXfrm>
    </dsp:sp>
    <dsp:sp modelId="{FD417B45-A9A4-4637-BAA0-ACD857E1C652}">
      <dsp:nvSpPr>
        <dsp:cNvPr id="0" name=""/>
        <dsp:cNvSpPr/>
      </dsp:nvSpPr>
      <dsp:spPr>
        <a:xfrm>
          <a:off x="0" y="1807983"/>
          <a:ext cx="1767798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37A22-1351-4790-8D7C-57540F1649D1}">
      <dsp:nvSpPr>
        <dsp:cNvPr id="0" name=""/>
        <dsp:cNvSpPr/>
      </dsp:nvSpPr>
      <dsp:spPr>
        <a:xfrm rot="5400000">
          <a:off x="3258314" y="1587008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3586625" y="1735689"/>
        <a:ext cx="980227" cy="1126698"/>
      </dsp:txXfrm>
    </dsp:sp>
    <dsp:sp modelId="{0C6D8B77-CF2E-4DEF-A127-4F88A6931882}">
      <dsp:nvSpPr>
        <dsp:cNvPr id="0" name=""/>
        <dsp:cNvSpPr/>
      </dsp:nvSpPr>
      <dsp:spPr>
        <a:xfrm rot="5400000">
          <a:off x="2492268" y="2976367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Begeleider</a:t>
          </a:r>
        </a:p>
      </dsp:txBody>
      <dsp:txXfrm rot="-5400000">
        <a:off x="2820579" y="3125048"/>
        <a:ext cx="980227" cy="1126698"/>
      </dsp:txXfrm>
    </dsp:sp>
    <dsp:sp modelId="{BA27456F-8E06-466D-919F-22C353FFD315}">
      <dsp:nvSpPr>
        <dsp:cNvPr id="0" name=""/>
        <dsp:cNvSpPr/>
      </dsp:nvSpPr>
      <dsp:spPr>
        <a:xfrm>
          <a:off x="4065936" y="3197342"/>
          <a:ext cx="1826725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A2AE6-4E93-4FBD-A71B-742B075C920B}">
      <dsp:nvSpPr>
        <dsp:cNvPr id="0" name=""/>
        <dsp:cNvSpPr/>
      </dsp:nvSpPr>
      <dsp:spPr>
        <a:xfrm rot="5400000">
          <a:off x="954283" y="2976367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1282594" y="3125048"/>
        <a:ext cx="980227" cy="1126698"/>
      </dsp:txXfrm>
    </dsp:sp>
    <dsp:sp modelId="{CE23BD5D-8110-4050-90B4-15D1C74A7687}">
      <dsp:nvSpPr>
        <dsp:cNvPr id="0" name=""/>
        <dsp:cNvSpPr/>
      </dsp:nvSpPr>
      <dsp:spPr>
        <a:xfrm rot="5400000">
          <a:off x="1720329" y="4365726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Innovator </a:t>
          </a:r>
        </a:p>
      </dsp:txBody>
      <dsp:txXfrm rot="-5400000">
        <a:off x="2048640" y="4514407"/>
        <a:ext cx="980227" cy="1126698"/>
      </dsp:txXfrm>
    </dsp:sp>
    <dsp:sp modelId="{20A8F817-2CFB-445C-A6CC-EC5E891CD3B4}">
      <dsp:nvSpPr>
        <dsp:cNvPr id="0" name=""/>
        <dsp:cNvSpPr/>
      </dsp:nvSpPr>
      <dsp:spPr>
        <a:xfrm>
          <a:off x="0" y="4586700"/>
          <a:ext cx="1767798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2F99A-E88B-417C-BC4C-F7D8FFED3DDE}">
      <dsp:nvSpPr>
        <dsp:cNvPr id="0" name=""/>
        <dsp:cNvSpPr/>
      </dsp:nvSpPr>
      <dsp:spPr>
        <a:xfrm rot="5400000">
          <a:off x="3258314" y="4365726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3586625" y="4514407"/>
        <a:ext cx="980227" cy="1126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EB143-58CC-4913-81B1-396D7C09ECA6}" type="datetimeFigureOut">
              <a:rPr lang="nl-NL" smtClean="0"/>
              <a:t>08-10-2025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0130-B413-4784-A41A-60829DC550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2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211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08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800" b="0" i="0" dirty="0">
              <a:effectLst/>
              <a:latin typeface="+mn-ea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76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23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50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Inlog via Appie verstuurd!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80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86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88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487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77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07A3FA0-4D6A-BD46-C6FC-9055E242D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102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6433E5FD-084D-2273-9534-ACCE75D0BF08}"/>
              </a:ext>
            </a:extLst>
          </p:cNvPr>
          <p:cNvSpPr/>
          <p:nvPr userDrawn="1"/>
        </p:nvSpPr>
        <p:spPr>
          <a:xfrm rot="10800000">
            <a:off x="0" y="-1"/>
            <a:ext cx="12192000" cy="1251283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93F9EC8-83C0-BDC3-DD65-AE951C2A6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3" y="385148"/>
            <a:ext cx="4648209" cy="54559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CA88DE8-A7E7-3837-D3A5-9646BCD07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0849"/>
            <a:ext cx="9144000" cy="2775283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00F1270D-EA8A-43AB-F4F8-08AEB6594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6397"/>
            <a:ext cx="9144000" cy="1548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804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vijf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782CDE-0657-117B-6AB3-566A4041C44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8781" y="377826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793EAA70-B571-E396-7ACC-F37DB43D6BA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480343" y="377825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2DD2BADF-5AEC-ED16-C19E-BD4F1B7E34B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558255" y="377824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1B280F7-3E72-2402-D817-4880AE997D9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587933" y="3504439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D7E3C4C-95F6-A507-F070-D09532ACF6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69495" y="3504438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</p:spTree>
    <p:extLst>
      <p:ext uri="{BB962C8B-B14F-4D97-AF65-F5344CB8AC3E}">
        <p14:creationId xmlns:p14="http://schemas.microsoft.com/office/powerpoint/2010/main" val="364523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bovenhoeken 7">
            <a:extLst>
              <a:ext uri="{FF2B5EF4-FFF2-40B4-BE49-F238E27FC236}">
                <a16:creationId xmlns:a16="http://schemas.microsoft.com/office/drawing/2014/main" id="{9FD4B096-779F-904A-3448-CF3BBF2CA321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939220-20DF-55FB-D592-940B5EC3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D5C19A-4BFD-F98C-A35F-927F9F13B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245"/>
            <a:ext cx="10515600" cy="46537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895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CD1DC-8680-89F2-9A31-CF2FDE03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3920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623836-3021-F160-623D-6ECDC750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396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E47FC63E-AADC-6016-449D-954774F79409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02A366-4654-DDEA-B00D-AD8D282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48"/>
            <a:ext cx="10515600" cy="882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D5F2A-2F08-8E42-63F2-1DF7F289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4211"/>
            <a:ext cx="5181600" cy="457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771860-9624-65A7-D4F7-E692645C4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211"/>
            <a:ext cx="5181600" cy="457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2758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afgeronde bovenhoeken 10">
            <a:extLst>
              <a:ext uri="{FF2B5EF4-FFF2-40B4-BE49-F238E27FC236}">
                <a16:creationId xmlns:a16="http://schemas.microsoft.com/office/drawing/2014/main" id="{2EAEDEE3-C669-8ABF-008D-BBDF3B2F9CDC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470F1D-AD88-8558-921F-8CCA08A2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6790"/>
            <a:ext cx="10515600" cy="8892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E268E7-AC0C-41A3-9B83-BE5D99C01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261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392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A7D819-B6E2-BACA-4180-7B3C10CB3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4777"/>
            <a:ext cx="5157787" cy="3674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EB52053-0502-1C09-8050-FD022BE45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261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392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7B7B8CC-0530-CA6F-0549-972D9B049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14777"/>
            <a:ext cx="5183188" cy="3674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939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37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E3542C00-14AD-E1E0-8666-E107BB4BA08C}"/>
              </a:ext>
            </a:extLst>
          </p:cNvPr>
          <p:cNvSpPr/>
          <p:nvPr userDrawn="1"/>
        </p:nvSpPr>
        <p:spPr>
          <a:xfrm rot="10800000">
            <a:off x="836610" y="-4"/>
            <a:ext cx="3935413" cy="1922588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C9C585-6841-57EB-BC18-9616A562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EAB7D6-B94E-03E0-6DE7-ABB1945A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E95AB2-F27D-5C38-A6FA-847D4C9DA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425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9EDC9BBF-A8C2-B2A9-0282-6B100D6013B7}"/>
              </a:ext>
            </a:extLst>
          </p:cNvPr>
          <p:cNvSpPr/>
          <p:nvPr userDrawn="1"/>
        </p:nvSpPr>
        <p:spPr>
          <a:xfrm rot="10800000">
            <a:off x="836610" y="-4"/>
            <a:ext cx="3935413" cy="1922588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6E86A-6753-49FB-D7C5-0D4107BF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1"/>
            <a:ext cx="3641558" cy="133951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0070CB-ECB8-5866-7EBF-975749E6B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8085" y="987425"/>
            <a:ext cx="4970630" cy="4873625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A11338-6361-E40D-4A49-709BE1CAA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816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C95533C-AF62-D65D-175C-B6DD8F519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8780" y="377826"/>
            <a:ext cx="3780715" cy="3706932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539EB1DD-F8DA-313A-4B91-E163F93D050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406190" y="1027225"/>
            <a:ext cx="5633578" cy="5523635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5FA040-61B4-25D7-B619-0BD266B9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4812632"/>
            <a:ext cx="4347410" cy="158014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F3920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313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12">
            <a:extLst>
              <a:ext uri="{FF2B5EF4-FFF2-40B4-BE49-F238E27FC236}">
                <a16:creationId xmlns:a16="http://schemas.microsoft.com/office/drawing/2014/main" id="{3E5A9766-C827-01D7-BD21-26D02EB564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en.vanriswijk@iselinge.n" TargetMode="External"/><Relationship Id="rId2" Type="http://schemas.openxmlformats.org/officeDocument/2006/relationships/hyperlink" Target="mailto:stagebureauAd@iselinge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17821F18-A33B-8742-7FF8-718263AC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20" y="2492894"/>
            <a:ext cx="10231560" cy="2715363"/>
          </a:xfrm>
        </p:spPr>
        <p:txBody>
          <a:bodyPr/>
          <a:lstStyle/>
          <a:p>
            <a:r>
              <a:rPr lang="nl-NL" sz="8000" i="1" dirty="0"/>
              <a:t>Welkom!</a:t>
            </a:r>
            <a:br>
              <a:rPr lang="nl-NL" dirty="0"/>
            </a:br>
            <a:br>
              <a:rPr lang="nl-NL" sz="2000" dirty="0"/>
            </a:br>
            <a:r>
              <a:rPr lang="nl-NL" sz="5400" dirty="0">
                <a:solidFill>
                  <a:schemeClr val="bg1">
                    <a:lumMod val="75000"/>
                  </a:schemeClr>
                </a:solidFill>
              </a:rPr>
              <a:t>Bijeenkomst praktijkbegeleiders Ad-DEP</a:t>
            </a:r>
          </a:p>
        </p:txBody>
      </p:sp>
    </p:spTree>
    <p:extLst>
      <p:ext uri="{BB962C8B-B14F-4D97-AF65-F5344CB8AC3E}">
        <p14:creationId xmlns:p14="http://schemas.microsoft.com/office/powerpoint/2010/main" val="390256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FB153-E5D0-FAD3-E538-CE2ADD35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</p:spPr>
        <p:txBody>
          <a:bodyPr>
            <a:normAutofit/>
          </a:bodyPr>
          <a:lstStyle/>
          <a:p>
            <a:r>
              <a:rPr lang="nl-NL"/>
              <a:t>Onderwijsprogramma – leerjaar 1</a:t>
            </a:r>
          </a:p>
        </p:txBody>
      </p:sp>
      <p:pic>
        <p:nvPicPr>
          <p:cNvPr id="4" name="Afbeelding 3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1293D4F3-49B9-AE93-154C-964880C3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8" t="21498" r="36016" b="16726"/>
          <a:stretch/>
        </p:blipFill>
        <p:spPr>
          <a:xfrm>
            <a:off x="3977789" y="1292017"/>
            <a:ext cx="4236421" cy="5482448"/>
          </a:xfrm>
          <a:prstGeom prst="rect">
            <a:avLst/>
          </a:prstGeom>
          <a:noFill/>
        </p:spPr>
      </p:pic>
      <p:sp>
        <p:nvSpPr>
          <p:cNvPr id="3" name="Pijl links 2">
            <a:extLst>
              <a:ext uri="{FF2B5EF4-FFF2-40B4-BE49-F238E27FC236}">
                <a16:creationId xmlns:a16="http://schemas.microsoft.com/office/drawing/2014/main" id="{143D5528-0B60-D0ED-B22C-2B0746ECDCE2}"/>
              </a:ext>
            </a:extLst>
          </p:cNvPr>
          <p:cNvSpPr/>
          <p:nvPr/>
        </p:nvSpPr>
        <p:spPr>
          <a:xfrm rot="10800000">
            <a:off x="7269080" y="2706209"/>
            <a:ext cx="234867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52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81040-21F6-3CF8-10F0-4E7A91530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</p:spPr>
        <p:txBody>
          <a:bodyPr>
            <a:normAutofit/>
          </a:bodyPr>
          <a:lstStyle/>
          <a:p>
            <a:r>
              <a:rPr lang="nl-NL"/>
              <a:t>Onderwijsprogramma – leerjaar 2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8BC9A49D-817D-20E3-933F-0501827B4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17927" r="32734" b="18794"/>
          <a:stretch/>
        </p:blipFill>
        <p:spPr>
          <a:xfrm>
            <a:off x="3812421" y="1355079"/>
            <a:ext cx="4567158" cy="5413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87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4736F-1E81-AFCF-ABAC-9EFE7838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van modules semester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1B525-F3FC-F311-F89E-2033EFD1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Blok 1:</a:t>
            </a:r>
          </a:p>
          <a:p>
            <a:r>
              <a:rPr lang="nl-NL" dirty="0"/>
              <a:t>Gedifferentieerd aanbod</a:t>
            </a:r>
          </a:p>
          <a:p>
            <a:r>
              <a:rPr lang="nl-NL" dirty="0"/>
              <a:t>Leerlijn ontwerpen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Blok 2:</a:t>
            </a:r>
          </a:p>
          <a:p>
            <a:r>
              <a:rPr lang="nl-NL" dirty="0"/>
              <a:t>Didactisch portret</a:t>
            </a:r>
          </a:p>
          <a:p>
            <a:r>
              <a:rPr lang="nl-NL" dirty="0"/>
              <a:t>Kennis van toetsing</a:t>
            </a:r>
          </a:p>
        </p:txBody>
      </p:sp>
    </p:spTree>
    <p:extLst>
      <p:ext uri="{BB962C8B-B14F-4D97-AF65-F5344CB8AC3E}">
        <p14:creationId xmlns:p14="http://schemas.microsoft.com/office/powerpoint/2010/main" val="303091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6B061-08F1-06EC-4BD5-6398ADEC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Activiteitenformulier </a:t>
            </a:r>
          </a:p>
        </p:txBody>
      </p:sp>
      <p:pic>
        <p:nvPicPr>
          <p:cNvPr id="5" name="Tijdelijke aanduiding voor inhoud 4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1DB9F96E-2475-49A4-8D62-63B199F39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t="21044" r="22577" b="14350"/>
          <a:stretch/>
        </p:blipFill>
        <p:spPr>
          <a:xfrm>
            <a:off x="2266950" y="1438024"/>
            <a:ext cx="7658100" cy="5151102"/>
          </a:xfrm>
        </p:spPr>
      </p:pic>
    </p:spTree>
    <p:extLst>
      <p:ext uri="{BB962C8B-B14F-4D97-AF65-F5344CB8AC3E}">
        <p14:creationId xmlns:p14="http://schemas.microsoft.com/office/powerpoint/2010/main" val="353704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86352-8284-82F7-7BCE-F8CCEF37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Stage/praktijk: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38EBC-4B41-B48D-A926-598BB98B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600" dirty="0"/>
              <a:t>Verschillende opties:</a:t>
            </a:r>
          </a:p>
          <a:p>
            <a:r>
              <a:rPr lang="nl-NL" sz="3600" dirty="0"/>
              <a:t>Op je werkplek</a:t>
            </a:r>
          </a:p>
          <a:p>
            <a:r>
              <a:rPr lang="nl-NL" sz="3600" dirty="0"/>
              <a:t>Op een stageplek </a:t>
            </a:r>
          </a:p>
          <a:p>
            <a:r>
              <a:rPr lang="nl-NL" sz="3600" dirty="0"/>
              <a:t>Een combinatie </a:t>
            </a:r>
          </a:p>
        </p:txBody>
      </p:sp>
      <p:pic>
        <p:nvPicPr>
          <p:cNvPr id="4" name="Afbeelding 3" descr="Afbeelding met persoon, kleding, buitenshuis, person&#10;&#10;Automatisch gegenereerde beschrijving">
            <a:extLst>
              <a:ext uri="{FF2B5EF4-FFF2-40B4-BE49-F238E27FC236}">
                <a16:creationId xmlns:a16="http://schemas.microsoft.com/office/drawing/2014/main" id="{47A2E106-B9D8-29E6-CFA1-7A15D134C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25876"/>
          <a:stretch/>
        </p:blipFill>
        <p:spPr>
          <a:xfrm>
            <a:off x="6344573" y="2438266"/>
            <a:ext cx="3605457" cy="33843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104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DE521-49EA-B36C-3DA2-2095350C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8B7C61-3A9A-5A4F-8F38-3E212C9F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/>
              <a:t>Zelf bepalen </a:t>
            </a:r>
          </a:p>
          <a:p>
            <a:r>
              <a:rPr lang="nl-NL" sz="3600" dirty="0"/>
              <a:t>Totaal minimaal 16 uur</a:t>
            </a:r>
          </a:p>
          <a:p>
            <a:pPr lvl="1"/>
            <a:r>
              <a:rPr lang="nl-NL" sz="2800" dirty="0"/>
              <a:t>Inclusief tijd om opdrachten uit te voeren 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sz="3600" dirty="0"/>
              <a:t>Extra + 4 uur</a:t>
            </a:r>
          </a:p>
          <a:p>
            <a:pPr lvl="1"/>
            <a:r>
              <a:rPr lang="nl-NL" sz="2800" dirty="0"/>
              <a:t>Om op andere plekken te kijken </a:t>
            </a:r>
          </a:p>
          <a:p>
            <a:pPr lvl="1"/>
            <a:r>
              <a:rPr lang="nl-NL" sz="2800" dirty="0"/>
              <a:t>Om medestudenten mee te laten kijken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7405DB-5BAE-85C0-FBAB-1030A4A7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-566" r="35288" b="566"/>
          <a:stretch/>
        </p:blipFill>
        <p:spPr>
          <a:xfrm>
            <a:off x="8367339" y="2473027"/>
            <a:ext cx="3824661" cy="37039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2653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55CBC-8DB6-844B-43EB-173B113A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7BBDC4-F0BB-48F7-4412-482C53DF0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/>
              <a:t>De student werkt/werkt mee + </a:t>
            </a:r>
          </a:p>
          <a:p>
            <a:r>
              <a:rPr lang="nl-NL" sz="3600" dirty="0"/>
              <a:t>De student voert opdrachten uit vanuit de opleiding + </a:t>
            </a:r>
          </a:p>
          <a:p>
            <a:r>
              <a:rPr lang="nl-NL" sz="3600" dirty="0"/>
              <a:t>De student pakt (in toenemende mate) taken en activiteiten op die passen bij de rollen van de Ad-DEP-er:</a:t>
            </a:r>
          </a:p>
          <a:p>
            <a:pPr lvl="1"/>
            <a:r>
              <a:rPr lang="nl-NL" sz="2800" dirty="0"/>
              <a:t>Beroepsbeeld</a:t>
            </a:r>
          </a:p>
          <a:p>
            <a:pPr lvl="1"/>
            <a:r>
              <a:rPr lang="nl-NL" sz="2800" dirty="0"/>
              <a:t>Bekwaamheden en leerdoelen </a:t>
            </a:r>
          </a:p>
          <a:p>
            <a:pPr lvl="1"/>
            <a:r>
              <a:rPr lang="nl-NL" sz="2800" dirty="0"/>
              <a:t>Beoordelingsformulieren </a:t>
            </a:r>
          </a:p>
        </p:txBody>
      </p:sp>
    </p:spTree>
    <p:extLst>
      <p:ext uri="{BB962C8B-B14F-4D97-AF65-F5344CB8AC3E}">
        <p14:creationId xmlns:p14="http://schemas.microsoft.com/office/powerpoint/2010/main" val="377901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89B19-7B7E-6D40-5AD8-4BC96CEE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taken als praktijkbegeleider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2E1593-1D3E-55FC-6B37-4AFD959C6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nl-NL" dirty="0"/>
              <a:t>Dagelijkse begeleiding/aanspreekpunt</a:t>
            </a:r>
            <a:endParaRPr lang="nl-NL" sz="2800" dirty="0"/>
          </a:p>
          <a:p>
            <a:pPr>
              <a:lnSpc>
                <a:spcPct val="110000"/>
              </a:lnSpc>
            </a:pPr>
            <a:r>
              <a:rPr lang="nl-NL" dirty="0"/>
              <a:t>Feedback op activiteiten (begeleidingsformulier)</a:t>
            </a:r>
          </a:p>
          <a:p>
            <a:pPr>
              <a:lnSpc>
                <a:spcPct val="110000"/>
              </a:lnSpc>
            </a:pPr>
            <a:r>
              <a:rPr lang="nl-NL" dirty="0"/>
              <a:t>Week 41 – 44: Tussenevaluatie</a:t>
            </a:r>
          </a:p>
          <a:p>
            <a:pPr>
              <a:lnSpc>
                <a:spcPct val="110000"/>
              </a:lnSpc>
            </a:pPr>
            <a:r>
              <a:rPr lang="nl-NL" dirty="0"/>
              <a:t>Model 3</a:t>
            </a:r>
          </a:p>
          <a:p>
            <a:pPr>
              <a:lnSpc>
                <a:spcPct val="110000"/>
              </a:lnSpc>
            </a:pPr>
            <a:r>
              <a:rPr lang="nl-NL" dirty="0"/>
              <a:t>Week 1 – 3: Praktijkbeoordeling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i="1" dirty="0"/>
              <a:t>	model 1+2+gesprek beoordelaar</a:t>
            </a:r>
            <a:endParaRPr lang="nl-NL" dirty="0"/>
          </a:p>
          <a:p>
            <a:pPr>
              <a:lnSpc>
                <a:spcPct val="110000"/>
              </a:lnSpc>
            </a:pPr>
            <a:r>
              <a:rPr lang="nl-NL" dirty="0"/>
              <a:t>Reflectieverslag</a:t>
            </a:r>
          </a:p>
        </p:txBody>
      </p:sp>
    </p:spTree>
    <p:extLst>
      <p:ext uri="{BB962C8B-B14F-4D97-AF65-F5344CB8AC3E}">
        <p14:creationId xmlns:p14="http://schemas.microsoft.com/office/powerpoint/2010/main" val="89050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C6278-20CE-D3F2-F4D4-1480B1C8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 praktijkbegeleiders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F6B651-6B83-B9F5-41B5-E4C65450E6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De student</a:t>
            </a:r>
          </a:p>
          <a:p>
            <a:r>
              <a:rPr lang="nl-NL" dirty="0"/>
              <a:t>Praktijkritme </a:t>
            </a:r>
          </a:p>
          <a:p>
            <a:r>
              <a:rPr lang="nl-NL" dirty="0"/>
              <a:t>Verwachtingen </a:t>
            </a:r>
          </a:p>
          <a:p>
            <a:r>
              <a:rPr lang="nl-NL" dirty="0"/>
              <a:t>Leerdoelen </a:t>
            </a:r>
          </a:p>
          <a:p>
            <a:r>
              <a:rPr lang="nl-NL" dirty="0"/>
              <a:t>Activiteiten </a:t>
            </a:r>
          </a:p>
          <a:p>
            <a:r>
              <a:rPr lang="nl-NL" dirty="0"/>
              <a:t>Opdrachten </a:t>
            </a:r>
          </a:p>
          <a:p>
            <a:pPr lvl="1"/>
            <a:r>
              <a:rPr lang="nl-NL" dirty="0"/>
              <a:t>Blok 3</a:t>
            </a:r>
          </a:p>
          <a:p>
            <a:pPr lvl="1"/>
            <a:r>
              <a:rPr lang="nl-NL" dirty="0"/>
              <a:t>Blok 4 </a:t>
            </a:r>
          </a:p>
          <a:p>
            <a:r>
              <a:rPr lang="nl-NL" dirty="0"/>
              <a:t>Uw taken </a:t>
            </a:r>
          </a:p>
        </p:txBody>
      </p:sp>
      <p:pic>
        <p:nvPicPr>
          <p:cNvPr id="8" name="Afbeelding 7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BB667DE4-C33A-E18C-2450-8FB452CE1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" y="1334530"/>
            <a:ext cx="5508460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5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B3457-BE02-E00C-8999-2617D231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5DEE26-B9A8-6963-FD63-E3FB3B5A3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fbeelding 3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988988E9-020C-9903-D47B-95A3D8951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41" y="0"/>
            <a:ext cx="7291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1A80F-2568-18C4-0040-A28518BC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9E98C9-929A-3E99-FBCD-6B0F834C1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Marijn </a:t>
            </a:r>
            <a:r>
              <a:rPr lang="nl-NL" dirty="0" err="1"/>
              <a:t>Sieben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Programmaregisseur Ad-DEP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Carolien van Riswijk</a:t>
            </a:r>
          </a:p>
          <a:p>
            <a:pPr marL="0" indent="0">
              <a:buNone/>
            </a:pPr>
            <a:r>
              <a:rPr lang="nl-NL" dirty="0"/>
              <a:t>Programmaleider werkplekleren</a:t>
            </a:r>
          </a:p>
        </p:txBody>
      </p:sp>
      <p:pic>
        <p:nvPicPr>
          <p:cNvPr id="5" name="Afbeelding 4" descr="Afbeelding met Menselijk gezicht, glimlach, persoon, bril&#10;&#10;Automatisch gegenereerde beschrijving">
            <a:extLst>
              <a:ext uri="{FF2B5EF4-FFF2-40B4-BE49-F238E27FC236}">
                <a16:creationId xmlns:a16="http://schemas.microsoft.com/office/drawing/2014/main" id="{C32C821B-3904-E17B-8890-0E9FE498E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2574" r="17846" b="25311"/>
          <a:stretch/>
        </p:blipFill>
        <p:spPr>
          <a:xfrm>
            <a:off x="3114389" y="3760319"/>
            <a:ext cx="2118117" cy="2240617"/>
          </a:xfrm>
          <a:prstGeom prst="ellipse">
            <a:avLst/>
          </a:prstGeom>
        </p:spPr>
      </p:pic>
      <p:pic>
        <p:nvPicPr>
          <p:cNvPr id="6" name="Afbeelding 5" descr="Afbeelding met persoon, Menselijk gezicht, glimlach, kleding&#10;&#10;Automatisch gegenereerde beschrijving">
            <a:extLst>
              <a:ext uri="{FF2B5EF4-FFF2-40B4-BE49-F238E27FC236}">
                <a16:creationId xmlns:a16="http://schemas.microsoft.com/office/drawing/2014/main" id="{30ACD044-E292-7A38-F09D-9B43D5FE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7" b="13543"/>
          <a:stretch/>
        </p:blipFill>
        <p:spPr>
          <a:xfrm>
            <a:off x="3480281" y="1337198"/>
            <a:ext cx="1337016" cy="20733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5038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5E1FA-B862-C93A-2375-CE39707A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3530A-7D4F-DAC0-0B4A-C4711261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8EC3212-7706-B3A5-5733-68719FB8E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Afbeelding 4" descr="Afbeelding met tekst, schermopname, document, nummer&#10;&#10;Door AI gegenereerde inhoud is mogelijk onjuist.">
            <a:extLst>
              <a:ext uri="{FF2B5EF4-FFF2-40B4-BE49-F238E27FC236}">
                <a16:creationId xmlns:a16="http://schemas.microsoft.com/office/drawing/2014/main" id="{774FBF1F-7494-06C9-9D8E-27ED2FF6F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52" y="0"/>
            <a:ext cx="7288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81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D972-1F54-F33C-8F47-51B436E4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FDB92-9EBB-1E33-E890-D756C939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C44D236-D5DA-7D4E-0B52-A40924C18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Afbeelding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0E705637-5745-09F9-CBF4-D8F45EB8C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52" y="0"/>
            <a:ext cx="763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78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EFE84-2C2B-F998-FA85-79BA9A0AA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F5F27-FCA0-C73C-B42C-48593214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pic>
        <p:nvPicPr>
          <p:cNvPr id="4" name="Afbeelding 3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86C20C1-3FAE-FCB8-3296-38FE6979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660428"/>
            <a:ext cx="6172200" cy="1527618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BEABD7-1513-F929-339E-D2B8D253C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2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1D845-F38E-9CA2-434A-C73B6E1D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561EB-EBFE-77FC-F168-BDCBEC1A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sz="3000"/>
              <a:t>De praktijkbeoordeling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4E4C49-E43D-91C5-82BE-161DB2E36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fbeelding 3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0CBF54EE-AAB1-0181-3BAD-DF992CE4E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368961"/>
            <a:ext cx="7300151" cy="57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20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AC57D-24D2-6464-2514-BCD2A914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5CCB9-6CF4-DFC3-AE31-686B1466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Model 3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D181365-8F42-0D8F-28DE-B7714908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fbeelding 3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BCF145CC-D9BB-708B-3DE7-1801B28A0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53" y="314634"/>
            <a:ext cx="7772400" cy="63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9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8B1E9-7FC7-D775-0369-5A9308259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E4F579-C684-63B8-13F2-47AB3AF82D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36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6CAA6-EB5E-C2B8-DDD1-1180A23E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vragen?</a:t>
            </a:r>
            <a:br>
              <a:rPr lang="nl-NL" dirty="0"/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F8657B-DC96-647A-A114-2367F8BF3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Mailen naar:</a:t>
            </a:r>
          </a:p>
          <a:p>
            <a:pPr lvl="1"/>
            <a:r>
              <a:rPr lang="nl-NL" sz="2800" dirty="0">
                <a:hlinkClick r:id="rId2"/>
              </a:rPr>
              <a:t>stagebureauAd@iselinge.nl</a:t>
            </a:r>
            <a:endParaRPr lang="nl-NL" sz="2800" dirty="0"/>
          </a:p>
          <a:p>
            <a:pPr lvl="1"/>
            <a:r>
              <a:rPr lang="nl-NL" sz="2800" dirty="0">
                <a:hlinkClick r:id="rId3"/>
              </a:rPr>
              <a:t>carolien.vanriswijk@iselinge.nl</a:t>
            </a:r>
          </a:p>
          <a:p>
            <a:pPr lvl="1"/>
            <a:r>
              <a:rPr lang="nl-NL" sz="2800" dirty="0">
                <a:hlinkClick r:id="rId3"/>
              </a:rPr>
              <a:t>m</a:t>
            </a:r>
            <a:r>
              <a:rPr lang="nl-NL" sz="2800">
                <a:hlinkClick r:id="rId3"/>
              </a:rPr>
              <a:t>arijn</a:t>
            </a:r>
            <a:r>
              <a:rPr lang="nl-NL" sz="2800" dirty="0" err="1">
                <a:hlinkClick r:id="rId3"/>
              </a:rPr>
              <a:t>.sieben@iselinge</a:t>
            </a:r>
            <a:r>
              <a:rPr lang="nl-NL" sz="2800" err="1">
                <a:hlinkClick r:id="rId3"/>
              </a:rPr>
              <a:t>.</a:t>
            </a:r>
            <a:r>
              <a:rPr lang="nl-NL" sz="2800">
                <a:hlinkClick r:id="rId3"/>
              </a:rPr>
              <a:t>nl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8389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AEEAC-6878-23CB-1BAD-4B3C7895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450"/>
            <a:ext cx="10515600" cy="889244"/>
          </a:xfrm>
        </p:spPr>
        <p:txBody>
          <a:bodyPr/>
          <a:lstStyle/>
          <a:p>
            <a:r>
              <a:rPr lang="nl-NL" dirty="0"/>
              <a:t>Bijeenkomst praktijkbegeleiders Ad-DEP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AA3C7-5A76-A5A1-0E1D-598C08CF8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nl-NL" sz="3600" dirty="0"/>
              <a:t>De opleiding Ad-DEP </a:t>
            </a:r>
            <a:r>
              <a:rPr lang="nl-NL" sz="3600" dirty="0">
                <a:solidFill>
                  <a:srgbClr val="F39204"/>
                </a:solidFill>
              </a:rPr>
              <a:t>in semester 2</a:t>
            </a:r>
            <a:endParaRPr lang="nl-NL" sz="3600" dirty="0"/>
          </a:p>
          <a:p>
            <a:pPr>
              <a:lnSpc>
                <a:spcPct val="110000"/>
              </a:lnSpc>
            </a:pPr>
            <a:r>
              <a:rPr lang="nl-NL" sz="3600" dirty="0">
                <a:solidFill>
                  <a:schemeClr val="bg1">
                    <a:lumMod val="65000"/>
                  </a:schemeClr>
                </a:solidFill>
              </a:rPr>
              <a:t>Beroepsbeeld</a:t>
            </a:r>
          </a:p>
          <a:p>
            <a:pPr>
              <a:lnSpc>
                <a:spcPct val="110000"/>
              </a:lnSpc>
            </a:pPr>
            <a:r>
              <a:rPr lang="nl-NL" sz="3600" dirty="0">
                <a:solidFill>
                  <a:schemeClr val="bg1">
                    <a:lumMod val="65000"/>
                  </a:schemeClr>
                </a:solidFill>
              </a:rPr>
              <a:t>Bekwaamheden en leerdoelen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Uw taken als praktijkbegeleider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Tussenevaluatie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Vragen</a:t>
            </a:r>
          </a:p>
          <a:p>
            <a:pPr marL="0" indent="0">
              <a:buNone/>
            </a:pPr>
            <a:endParaRPr lang="nl-NL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DDCF45-435F-5586-F6C9-139EDA66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34" y="3956431"/>
            <a:ext cx="2846621" cy="27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5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al 5">
            <a:extLst>
              <a:ext uri="{FF2B5EF4-FFF2-40B4-BE49-F238E27FC236}">
                <a16:creationId xmlns:a16="http://schemas.microsoft.com/office/drawing/2014/main" id="{51134CBB-2628-D86E-B59E-DDA311CE5551}"/>
              </a:ext>
            </a:extLst>
          </p:cNvPr>
          <p:cNvSpPr/>
          <p:nvPr/>
        </p:nvSpPr>
        <p:spPr>
          <a:xfrm>
            <a:off x="1035391" y="1729414"/>
            <a:ext cx="4697913" cy="4697913"/>
          </a:xfrm>
          <a:prstGeom prst="ellipse">
            <a:avLst/>
          </a:prstGeom>
          <a:solidFill>
            <a:srgbClr val="F3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051126-A820-A756-3C6C-3C203D71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6790"/>
            <a:ext cx="10515600" cy="889244"/>
          </a:xfrm>
        </p:spPr>
        <p:txBody>
          <a:bodyPr>
            <a:normAutofit/>
          </a:bodyPr>
          <a:lstStyle/>
          <a:p>
            <a:r>
              <a:rPr lang="nl-NL" dirty="0"/>
              <a:t>Didactisch Educatief Professional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87B105A-A212-66A5-1B79-0A99D633E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2617"/>
            <a:ext cx="5183188" cy="823912"/>
          </a:xfrm>
        </p:spPr>
        <p:txBody>
          <a:bodyPr/>
          <a:lstStyle/>
          <a:p>
            <a:r>
              <a:rPr lang="en-US" sz="3600" dirty="0"/>
              <a:t>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4DEB35-FB4F-ADC2-04F4-42594FB16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14777"/>
            <a:ext cx="5488757" cy="367488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l-NL" sz="2400" dirty="0">
                <a:latin typeface="Trebuchet MS"/>
              </a:rPr>
              <a:t>Werken met jongeren vanaf 12 jaar en/of volwassenen vanaf 12 jaar</a:t>
            </a:r>
          </a:p>
          <a:p>
            <a:r>
              <a:rPr lang="nl-NL" sz="2400" dirty="0">
                <a:latin typeface="Trebuchet MS"/>
              </a:rPr>
              <a:t>Deeltijd hbo</a:t>
            </a:r>
            <a:endParaRPr lang="nl-NL" sz="2400" dirty="0"/>
          </a:p>
          <a:p>
            <a:r>
              <a:rPr lang="nl-NL" sz="2400" dirty="0">
                <a:latin typeface="Trebuchet MS"/>
              </a:rPr>
              <a:t>Twee jaar</a:t>
            </a:r>
          </a:p>
          <a:p>
            <a:r>
              <a:rPr lang="nl-NL" sz="2400" dirty="0">
                <a:latin typeface="Trebuchet MS"/>
              </a:rPr>
              <a:t>Niveau 5</a:t>
            </a:r>
          </a:p>
          <a:p>
            <a:r>
              <a:rPr lang="nl-NL" sz="2400" dirty="0">
                <a:latin typeface="Trebuchet MS"/>
              </a:rPr>
              <a:t>Onderwijs op woensdagmiddag en – avond (14.30 – 21.30)</a:t>
            </a:r>
          </a:p>
          <a:p>
            <a:r>
              <a:rPr lang="nl-NL" sz="2400" dirty="0">
                <a:latin typeface="Trebuchet MS"/>
              </a:rPr>
              <a:t>8 uur onderwijs, 16 uur praktijk, </a:t>
            </a:r>
          </a:p>
          <a:p>
            <a:pPr marL="0" indent="0">
              <a:buNone/>
            </a:pPr>
            <a:r>
              <a:rPr lang="nl-NL" sz="2400" dirty="0">
                <a:latin typeface="Trebuchet MS"/>
              </a:rPr>
              <a:t>   12 uur zelfstudie, 4 uur flexibel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FEBFF2-7B15-A341-1197-35D3092CA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r="20958"/>
          <a:stretch/>
        </p:blipFill>
        <p:spPr>
          <a:xfrm>
            <a:off x="682107" y="1732137"/>
            <a:ext cx="4848225" cy="469519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462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6873169-E58F-8224-2AF6-937703A1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337908"/>
            <a:ext cx="4347410" cy="1580147"/>
          </a:xfrm>
        </p:spPr>
        <p:txBody>
          <a:bodyPr/>
          <a:lstStyle/>
          <a:p>
            <a:r>
              <a:rPr lang="nl-NL" sz="4800"/>
              <a:t>HBO niveau 5</a:t>
            </a:r>
          </a:p>
        </p:txBody>
      </p:sp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id="{8A996795-C638-4B0A-B169-8FFA1585F05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2664" r="2608" b="-84439"/>
          <a:stretch/>
        </p:blipFill>
        <p:spPr>
          <a:xfrm>
            <a:off x="1712069" y="2282093"/>
            <a:ext cx="9181785" cy="9002596"/>
          </a:xfr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7FC2CD3-0ED8-FB03-F237-AD86329FE777}"/>
              </a:ext>
            </a:extLst>
          </p:cNvPr>
          <p:cNvCxnSpPr/>
          <p:nvPr/>
        </p:nvCxnSpPr>
        <p:spPr>
          <a:xfrm flipH="1">
            <a:off x="6682902" y="2500009"/>
            <a:ext cx="1031132" cy="3200400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277F3DB-1F80-8737-C14C-13BEC12F560B}"/>
              </a:ext>
            </a:extLst>
          </p:cNvPr>
          <p:cNvCxnSpPr>
            <a:cxnSpLocks/>
          </p:cNvCxnSpPr>
          <p:nvPr/>
        </p:nvCxnSpPr>
        <p:spPr>
          <a:xfrm flipH="1">
            <a:off x="7027653" y="3168770"/>
            <a:ext cx="1966822" cy="2702943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EEBAD371-FB4A-3CC5-AB27-88D80313AAC9}"/>
              </a:ext>
            </a:extLst>
          </p:cNvPr>
          <p:cNvCxnSpPr>
            <a:cxnSpLocks/>
          </p:cNvCxnSpPr>
          <p:nvPr/>
        </p:nvCxnSpPr>
        <p:spPr>
          <a:xfrm>
            <a:off x="6648994" y="5700409"/>
            <a:ext cx="404949" cy="171304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A7547378-D2CD-E1CD-4385-AF2EE181C7C7}"/>
              </a:ext>
            </a:extLst>
          </p:cNvPr>
          <p:cNvCxnSpPr>
            <a:cxnSpLocks/>
          </p:cNvCxnSpPr>
          <p:nvPr/>
        </p:nvCxnSpPr>
        <p:spPr>
          <a:xfrm flipH="1" flipV="1">
            <a:off x="7691621" y="2500009"/>
            <a:ext cx="1332159" cy="668761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0A18DF7A-7AD4-E0EB-54EA-735B26954A2D}"/>
              </a:ext>
            </a:extLst>
          </p:cNvPr>
          <p:cNvSpPr/>
          <p:nvPr/>
        </p:nvSpPr>
        <p:spPr>
          <a:xfrm rot="1800000">
            <a:off x="8364681" y="1422564"/>
            <a:ext cx="722415" cy="1316181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3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ijdelijke aanduiding voor afbeelding 27">
            <a:extLst>
              <a:ext uri="{FF2B5EF4-FFF2-40B4-BE49-F238E27FC236}">
                <a16:creationId xmlns:a16="http://schemas.microsoft.com/office/drawing/2014/main" id="{DDCEFEC6-CBD2-1A4D-D8CA-AD325570CF5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16003"/>
          <a:stretch/>
        </p:blipFill>
        <p:spPr>
          <a:xfrm>
            <a:off x="4480343" y="300516"/>
            <a:ext cx="3034966" cy="2975737"/>
          </a:xfr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C5FA7CE-E9F3-5A80-0FFC-535977200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r="12225"/>
          <a:stretch/>
        </p:blipFill>
        <p:spPr bwMode="auto">
          <a:xfrm>
            <a:off x="8558253" y="160670"/>
            <a:ext cx="3034966" cy="3012589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2199A607-C23E-D4BC-688F-95CD284BE2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752" r="21721" b="-752"/>
          <a:stretch/>
        </p:blipFill>
        <p:spPr>
          <a:xfrm>
            <a:off x="598781" y="377826"/>
            <a:ext cx="3034966" cy="2975737"/>
          </a:xfrm>
        </p:spPr>
      </p:pic>
      <p:pic>
        <p:nvPicPr>
          <p:cNvPr id="24" name="Tijdelijke aanduiding voor afbeelding 23">
            <a:extLst>
              <a:ext uri="{FF2B5EF4-FFF2-40B4-BE49-F238E27FC236}">
                <a16:creationId xmlns:a16="http://schemas.microsoft.com/office/drawing/2014/main" id="{25C47412-4A57-7ED4-A2BE-EEC808A68C6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r="18956"/>
          <a:stretch/>
        </p:blipFill>
        <p:spPr>
          <a:xfrm>
            <a:off x="2587933" y="3504439"/>
            <a:ext cx="3034966" cy="2975737"/>
          </a:xfrm>
        </p:spPr>
      </p:pic>
      <p:pic>
        <p:nvPicPr>
          <p:cNvPr id="26" name="Tijdelijke aanduiding voor afbeelding 25">
            <a:extLst>
              <a:ext uri="{FF2B5EF4-FFF2-40B4-BE49-F238E27FC236}">
                <a16:creationId xmlns:a16="http://schemas.microsoft.com/office/drawing/2014/main" id="{E12AED4F-624C-98AE-62B2-3424D18F89D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25310"/>
          <a:stretch/>
        </p:blipFill>
        <p:spPr>
          <a:xfrm>
            <a:off x="6469495" y="3504438"/>
            <a:ext cx="3034966" cy="2975737"/>
          </a:xfr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E4CEBF1-808A-E326-68EF-FA644D2778B2}"/>
              </a:ext>
            </a:extLst>
          </p:cNvPr>
          <p:cNvSpPr txBox="1"/>
          <p:nvPr/>
        </p:nvSpPr>
        <p:spPr>
          <a:xfrm>
            <a:off x="598781" y="2951922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MBO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E28F0C1-67F5-A137-7FF0-BAF1AF546C89}"/>
              </a:ext>
            </a:extLst>
          </p:cNvPr>
          <p:cNvSpPr txBox="1"/>
          <p:nvPr/>
        </p:nvSpPr>
        <p:spPr>
          <a:xfrm>
            <a:off x="4480343" y="2951922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V(S)O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0317BD0-5EBB-9637-23EB-135C0C751ABD}"/>
              </a:ext>
            </a:extLst>
          </p:cNvPr>
          <p:cNvSpPr txBox="1"/>
          <p:nvPr/>
        </p:nvSpPr>
        <p:spPr>
          <a:xfrm>
            <a:off x="8558253" y="3006843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Praktijkopleider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5E8F799-8AAA-DDA6-FF13-332EBD70C012}"/>
              </a:ext>
            </a:extLst>
          </p:cNvPr>
          <p:cNvSpPr txBox="1"/>
          <p:nvPr/>
        </p:nvSpPr>
        <p:spPr>
          <a:xfrm>
            <a:off x="2587933" y="6037500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Startersbegeleider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7CF6973-A210-F14F-9E47-55AA6B657819}"/>
              </a:ext>
            </a:extLst>
          </p:cNvPr>
          <p:cNvSpPr txBox="1"/>
          <p:nvPr/>
        </p:nvSpPr>
        <p:spPr>
          <a:xfrm>
            <a:off x="6469495" y="6037500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Bedrijfsacademie </a:t>
            </a:r>
          </a:p>
        </p:txBody>
      </p:sp>
    </p:spTree>
    <p:extLst>
      <p:ext uri="{BB962C8B-B14F-4D97-AF65-F5344CB8AC3E}">
        <p14:creationId xmlns:p14="http://schemas.microsoft.com/office/powerpoint/2010/main" val="223086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>
            <a:extLst>
              <a:ext uri="{FF2B5EF4-FFF2-40B4-BE49-F238E27FC236}">
                <a16:creationId xmlns:a16="http://schemas.microsoft.com/office/drawing/2014/main" id="{CDF94B86-78D7-271A-327F-1BBD313EDDF9}"/>
              </a:ext>
            </a:extLst>
          </p:cNvPr>
          <p:cNvSpPr/>
          <p:nvPr/>
        </p:nvSpPr>
        <p:spPr>
          <a:xfrm>
            <a:off x="1051268" y="2405958"/>
            <a:ext cx="4052887" cy="4054475"/>
          </a:xfrm>
          <a:prstGeom prst="ellipse">
            <a:avLst/>
          </a:prstGeom>
          <a:solidFill>
            <a:srgbClr val="F3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647DF-849B-1728-DE68-ED927BAE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B67B39-780A-8EC8-5F3B-C81CA8663D81}"/>
              </a:ext>
            </a:extLst>
          </p:cNvPr>
          <p:cNvGraphicFramePr/>
          <p:nvPr/>
        </p:nvGraphicFramePr>
        <p:xfrm>
          <a:off x="5577094" y="347870"/>
          <a:ext cx="5892662" cy="59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2F7F9010-C2FE-B5AD-144F-456B7678CF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25479"/>
          <a:stretch/>
        </p:blipFill>
        <p:spPr bwMode="auto">
          <a:xfrm>
            <a:off x="644947" y="2405958"/>
            <a:ext cx="4276718" cy="4148955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 links 3">
            <a:extLst>
              <a:ext uri="{FF2B5EF4-FFF2-40B4-BE49-F238E27FC236}">
                <a16:creationId xmlns:a16="http://schemas.microsoft.com/office/drawing/2014/main" id="{96AD7D8E-2E28-6FCE-70E0-681DDE09A4F9}"/>
              </a:ext>
            </a:extLst>
          </p:cNvPr>
          <p:cNvSpPr/>
          <p:nvPr/>
        </p:nvSpPr>
        <p:spPr>
          <a:xfrm>
            <a:off x="4921665" y="2405958"/>
            <a:ext cx="234867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635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F871B-E700-DCB2-081A-8B48F21A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Bekwaamheden en leerdoelen</a:t>
            </a:r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01758E76-4329-ECFA-A646-C4B1A49BD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23746" r="53233" b="11648"/>
          <a:stretch/>
        </p:blipFill>
        <p:spPr>
          <a:xfrm>
            <a:off x="3714750" y="1485899"/>
            <a:ext cx="4457700" cy="5233819"/>
          </a:xfrm>
        </p:spPr>
      </p:pic>
    </p:spTree>
    <p:extLst>
      <p:ext uri="{BB962C8B-B14F-4D97-AF65-F5344CB8AC3E}">
        <p14:creationId xmlns:p14="http://schemas.microsoft.com/office/powerpoint/2010/main" val="272298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E9364-3D1B-CDAD-2A51-BC05EED5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isop.nl</a:t>
            </a:r>
            <a:endParaRPr lang="nl-NL" dirty="0"/>
          </a:p>
        </p:txBody>
      </p:sp>
      <p:pic>
        <p:nvPicPr>
          <p:cNvPr id="4" name="Afbeelding 3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6D00723D-A0CC-B71A-787B-7E2DC9C9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b="8592"/>
          <a:stretch>
            <a:fillRect/>
          </a:stretch>
        </p:blipFill>
        <p:spPr>
          <a:xfrm>
            <a:off x="276728" y="1395483"/>
            <a:ext cx="7772400" cy="4067034"/>
          </a:xfrm>
          <a:prstGeom prst="rect">
            <a:avLst/>
          </a:prstGeom>
        </p:spPr>
      </p:pic>
      <p:pic>
        <p:nvPicPr>
          <p:cNvPr id="6" name="Afbeelding 5" descr="Afbeelding met tekst, schermopname, computer, kleding&#10;&#10;Door AI gegenereerde inhoud is mogelijk onjuist.">
            <a:extLst>
              <a:ext uri="{FF2B5EF4-FFF2-40B4-BE49-F238E27FC236}">
                <a16:creationId xmlns:a16="http://schemas.microsoft.com/office/drawing/2014/main" id="{9F191910-B0D0-52E7-CDA3-22ED26BA1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10220"/>
          <a:stretch>
            <a:fillRect/>
          </a:stretch>
        </p:blipFill>
        <p:spPr>
          <a:xfrm>
            <a:off x="5513696" y="3318083"/>
            <a:ext cx="6401576" cy="3271043"/>
          </a:xfrm>
          <a:prstGeom prst="rect">
            <a:avLst/>
          </a:prstGeom>
        </p:spPr>
      </p:pic>
      <p:sp>
        <p:nvSpPr>
          <p:cNvPr id="7" name="Pijl links 6">
            <a:extLst>
              <a:ext uri="{FF2B5EF4-FFF2-40B4-BE49-F238E27FC236}">
                <a16:creationId xmlns:a16="http://schemas.microsoft.com/office/drawing/2014/main" id="{D0A557DE-67A9-A854-B679-0EADD838BC0B}"/>
              </a:ext>
            </a:extLst>
          </p:cNvPr>
          <p:cNvSpPr/>
          <p:nvPr/>
        </p:nvSpPr>
        <p:spPr>
          <a:xfrm>
            <a:off x="-897608" y="3688848"/>
            <a:ext cx="234867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1413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Iselinge_Hogeschool_Final.potx" id="{2A17BDEB-3519-4D09-AA4C-DF0DC1FF7079}" vid="{A141F744-0A4C-4576-8DA5-957DF32949F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51E5CE06B4844A8757AA00B24E9A47" ma:contentTypeVersion="8" ma:contentTypeDescription="Een nieuw document maken." ma:contentTypeScope="" ma:versionID="c1b73165834f4f33ce499db80f3dfe82">
  <xsd:schema xmlns:xsd="http://www.w3.org/2001/XMLSchema" xmlns:xs="http://www.w3.org/2001/XMLSchema" xmlns:p="http://schemas.microsoft.com/office/2006/metadata/properties" xmlns:ns2="8798555b-c85c-4070-8389-1d05cfac6c09" xmlns:ns3="944ac32b-5bdf-4e08-8306-bbdb44fc3784" targetNamespace="http://schemas.microsoft.com/office/2006/metadata/properties" ma:root="true" ma:fieldsID="5374be8b8ce7522f3701493b4d9e1992" ns2:_="" ns3:_="">
    <xsd:import namespace="8798555b-c85c-4070-8389-1d05cfac6c09"/>
    <xsd:import namespace="944ac32b-5bdf-4e08-8306-bbdb44fc3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8555b-c85c-4070-8389-1d05cfac6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dd16f31-e6cd-40e5-b524-3fbf5cb65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ac32b-5bdf-4e08-8306-bbdb44fc378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8a2a23-d2db-47b9-bb4a-03d99704d4dc}" ma:internalName="TaxCatchAll" ma:showField="CatchAllData" ma:web="944ac32b-5bdf-4e08-8306-bbdb44fc3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4ac32b-5bdf-4e08-8306-bbdb44fc3784" xsi:nil="true"/>
    <lcf76f155ced4ddcb4097134ff3c332f xmlns="8798555b-c85c-4070-8389-1d05cfac6c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4BF43F-AA7B-422C-8751-9030CD905B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98555b-c85c-4070-8389-1d05cfac6c09"/>
    <ds:schemaRef ds:uri="944ac32b-5bdf-4e08-8306-bbdb44fc37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88DC10-C96C-4977-9E3C-8F6908274A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8689F7-BE37-47D9-AF9C-2F599AFBCF8B}">
  <ds:schemaRefs>
    <ds:schemaRef ds:uri="http://schemas.microsoft.com/office/2006/metadata/properties"/>
    <ds:schemaRef ds:uri="http://schemas.microsoft.com/office/infopath/2007/PartnerControls"/>
    <ds:schemaRef ds:uri="944ac32b-5bdf-4e08-8306-bbdb44fc3784"/>
    <ds:schemaRef ds:uri="8798555b-c85c-4070-8389-1d05cfac6c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Sjabloon_Iselinge_Hogeschool_Final</Template>
  <TotalTime>7481</TotalTime>
  <Words>335</Words>
  <Application>Microsoft Macintosh PowerPoint</Application>
  <PresentationFormat>Breedbeeld</PresentationFormat>
  <Paragraphs>112</Paragraphs>
  <Slides>26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Trebuchet MS</vt:lpstr>
      <vt:lpstr>Kantoorthema</vt:lpstr>
      <vt:lpstr>Welkom!  Bijeenkomst praktijkbegeleiders Ad-DEP</vt:lpstr>
      <vt:lpstr>Voorstellen</vt:lpstr>
      <vt:lpstr>Bijeenkomst praktijkbegeleiders Ad-DEP</vt:lpstr>
      <vt:lpstr>Didactisch Educatief Professional</vt:lpstr>
      <vt:lpstr>HBO niveau 5</vt:lpstr>
      <vt:lpstr>PowerPoint-presentatie</vt:lpstr>
      <vt:lpstr>Beroepsbeeld</vt:lpstr>
      <vt:lpstr>Bekwaamheden en leerdoelen</vt:lpstr>
      <vt:lpstr>isop.nl</vt:lpstr>
      <vt:lpstr>Onderwijsprogramma – leerjaar 1</vt:lpstr>
      <vt:lpstr>Onderwijsprogramma – leerjaar 2</vt:lpstr>
      <vt:lpstr>Voorbeelden van modules semester 2</vt:lpstr>
      <vt:lpstr>Activiteitenformulier </vt:lpstr>
      <vt:lpstr>Stage/praktijk:</vt:lpstr>
      <vt:lpstr>Wanneer?</vt:lpstr>
      <vt:lpstr>Wat?</vt:lpstr>
      <vt:lpstr>Uw taken als praktijkbegeleider</vt:lpstr>
      <vt:lpstr>Brief praktijkbegeleiders </vt:lpstr>
      <vt:lpstr>De tussenevaluatie</vt:lpstr>
      <vt:lpstr>De tussenevaluatie</vt:lpstr>
      <vt:lpstr>De tussenevaluatie</vt:lpstr>
      <vt:lpstr>De tussenevaluatie</vt:lpstr>
      <vt:lpstr>De praktijkbeoordeling</vt:lpstr>
      <vt:lpstr>Model 3</vt:lpstr>
      <vt:lpstr>Vragen?</vt:lpstr>
      <vt:lpstr>Nog vragen?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Kian Heideman</dc:creator>
  <cp:lastModifiedBy>Carolien van Riswijk</cp:lastModifiedBy>
  <cp:revision>29</cp:revision>
  <dcterms:created xsi:type="dcterms:W3CDTF">2022-10-21T11:36:26Z</dcterms:created>
  <dcterms:modified xsi:type="dcterms:W3CDTF">2025-10-08T13:44:50Z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0x0101008651E5CE06B4844A8757AA00B24E9A47</vt:lpwstr>
  </property>
  <property fmtid="{D5CDD505-2E9C-101B-9397-08002B2CF9AE}" pid="3" name="MSIP_Label_44d050f3-850d-4310-850a-31ea13e04063_Enabled">
    <vt:lpwstr>true</vt:lpwstr>
  </property>
  <property fmtid="{D5CDD505-2E9C-101B-9397-08002B2CF9AE}" pid="4" name="MSIP_Label_44d050f3-850d-4310-850a-31ea13e04063_SetDate">
    <vt:lpwstr>2025-02-05T08:05:17Z</vt:lpwstr>
  </property>
  <property fmtid="{D5CDD505-2E9C-101B-9397-08002B2CF9AE}" pid="5" name="MSIP_Label_44d050f3-850d-4310-850a-31ea13e04063_Method">
    <vt:lpwstr>Standard</vt:lpwstr>
  </property>
  <property fmtid="{D5CDD505-2E9C-101B-9397-08002B2CF9AE}" pid="6" name="MSIP_Label_44d050f3-850d-4310-850a-31ea13e04063_Name">
    <vt:lpwstr>defa4170-0d19-0005-0004-bc88714345d2</vt:lpwstr>
  </property>
  <property fmtid="{D5CDD505-2E9C-101B-9397-08002B2CF9AE}" pid="7" name="MSIP_Label_44d050f3-850d-4310-850a-31ea13e04063_SiteId">
    <vt:lpwstr>6200b37c-a03e-4996-ab02-6f5b017bb20f</vt:lpwstr>
  </property>
  <property fmtid="{D5CDD505-2E9C-101B-9397-08002B2CF9AE}" pid="8" name="MSIP_Label_44d050f3-850d-4310-850a-31ea13e04063_ActionId">
    <vt:lpwstr>e1c2ff7a-a731-4485-8852-93ca26217700</vt:lpwstr>
  </property>
  <property fmtid="{D5CDD505-2E9C-101B-9397-08002B2CF9AE}" pid="9" name="MSIP_Label_44d050f3-850d-4310-850a-31ea13e04063_ContentBits">
    <vt:lpwstr>0</vt:lpwstr>
  </property>
  <property fmtid="{D5CDD505-2E9C-101B-9397-08002B2CF9AE}" pid="10" name="MSIP_Label_44d050f3-850d-4310-850a-31ea13e04063_Tag">
    <vt:lpwstr>50, 3, 0, 1</vt:lpwstr>
  </property>
</Properties>
</file>